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4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766ABF-B8EA-4491-ACC9-13B3172E5A06}" v="1" dt="2023-09-01T15:20:39.1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2" d="100"/>
          <a:sy n="92" d="100"/>
        </p:scale>
        <p:origin x="48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9FFEA-EF73-464F-B34C-6668C4BF184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EED5719-9187-4709-8FE1-7299209EE116}">
      <dgm:prSet phldrT="[Text]" custT="1"/>
      <dgm:spPr>
        <a:xfrm>
          <a:off x="715286" y="853276"/>
          <a:ext cx="6557626" cy="426403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gm:t>
    </dgm:pt>
    <dgm:pt modelId="{2DABD7D6-6D0D-4344-9FAB-6441645162B0}" type="parTrans" cxnId="{8FEA2855-D8E3-4611-856F-B4747CA33CFA}">
      <dgm:prSet/>
      <dgm:spPr/>
      <dgm:t>
        <a:bodyPr/>
        <a:lstStyle/>
        <a:p>
          <a:endParaRPr lang="en-US" sz="2800"/>
        </a:p>
      </dgm:t>
    </dgm:pt>
    <dgm:pt modelId="{2D7A599F-74D3-44FE-BDAF-8AD7F387828B}" type="sibTrans" cxnId="{8FEA2855-D8E3-4611-856F-B4747CA33CFA}">
      <dgm:prSet/>
      <dgm:spPr/>
      <dgm:t>
        <a:bodyPr/>
        <a:lstStyle/>
        <a:p>
          <a:endParaRPr lang="en-US" sz="2800"/>
        </a:p>
      </dgm:t>
    </dgm:pt>
    <dgm:pt modelId="{C84B2D92-C1A1-4456-911C-D13888EFE9E9}">
      <dgm:prSet custT="1"/>
      <dgm:spPr>
        <a:xfrm>
          <a:off x="926892" y="1492787"/>
          <a:ext cx="6346020" cy="426403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gm:t>
    </dgm:pt>
    <dgm:pt modelId="{D0A4F9B7-79E9-4BA0-BC85-E98A4DCD5575}" type="parTrans" cxnId="{1C70814E-CB55-482D-823C-074E43F68916}">
      <dgm:prSet/>
      <dgm:spPr/>
      <dgm:t>
        <a:bodyPr/>
        <a:lstStyle/>
        <a:p>
          <a:endParaRPr lang="en-US" sz="2800"/>
        </a:p>
      </dgm:t>
    </dgm:pt>
    <dgm:pt modelId="{EEDF0254-3B0D-4A5A-BA45-E16F31B16A55}" type="sibTrans" cxnId="{1C70814E-CB55-482D-823C-074E43F68916}">
      <dgm:prSet/>
      <dgm:spPr/>
      <dgm:t>
        <a:bodyPr/>
        <a:lstStyle/>
        <a:p>
          <a:endParaRPr lang="en-US" sz="2800"/>
        </a:p>
      </dgm:t>
    </dgm:pt>
    <dgm:pt modelId="{0B393869-93D4-407C-BED6-5E46156BE83B}">
      <dgm:prSet custT="1"/>
      <dgm:spPr>
        <a:xfrm>
          <a:off x="994456" y="2132767"/>
          <a:ext cx="6278456" cy="426403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gm:t>
    </dgm:pt>
    <dgm:pt modelId="{709D5A36-3F45-455C-AEDA-A7D3EB5BE83C}" type="parTrans" cxnId="{B0A0B8B0-9FFA-4942-BCF5-31DD356A8507}">
      <dgm:prSet/>
      <dgm:spPr/>
      <dgm:t>
        <a:bodyPr/>
        <a:lstStyle/>
        <a:p>
          <a:endParaRPr lang="en-US" sz="2800"/>
        </a:p>
      </dgm:t>
    </dgm:pt>
    <dgm:pt modelId="{4BE5E655-8850-4BD3-B02C-45602827A8D6}" type="sibTrans" cxnId="{B0A0B8B0-9FFA-4942-BCF5-31DD356A8507}">
      <dgm:prSet/>
      <dgm:spPr/>
      <dgm:t>
        <a:bodyPr/>
        <a:lstStyle/>
        <a:p>
          <a:endParaRPr lang="en-US" sz="2800"/>
        </a:p>
      </dgm:t>
    </dgm:pt>
    <dgm:pt modelId="{5AD415C0-4A60-4641-A333-DF6BB620E948}">
      <dgm:prSet phldrT="[Text]" custT="1"/>
      <dgm:spPr>
        <a:xfrm>
          <a:off x="329139" y="213295"/>
          <a:ext cx="6943773" cy="426403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gm:t>
    </dgm:pt>
    <dgm:pt modelId="{AA57EF48-2CA0-4DD1-B0CD-0D2E135BD41B}" type="parTrans" cxnId="{CFC36732-2E05-4F4C-BD2F-C4D026C5EE8D}">
      <dgm:prSet/>
      <dgm:spPr/>
      <dgm:t>
        <a:bodyPr/>
        <a:lstStyle/>
        <a:p>
          <a:endParaRPr lang="en-US"/>
        </a:p>
      </dgm:t>
    </dgm:pt>
    <dgm:pt modelId="{D04EF026-9142-45AB-AE9E-932B7D9398CA}" type="sibTrans" cxnId="{CFC36732-2E05-4F4C-BD2F-C4D026C5EE8D}">
      <dgm:prSet/>
      <dgm:spPr>
        <a:xfrm>
          <a:off x="-5302307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55B3BC3-D599-4897-822E-545BBB0B633F}" type="pres">
      <dgm:prSet presAssocID="{6809FFEA-EF73-464F-B34C-6668C4BF1842}" presName="Name0" presStyleCnt="0">
        <dgm:presLayoutVars>
          <dgm:chMax val="7"/>
          <dgm:chPref val="7"/>
          <dgm:dir/>
        </dgm:presLayoutVars>
      </dgm:prSet>
      <dgm:spPr/>
    </dgm:pt>
    <dgm:pt modelId="{7C32FD9F-3BE5-4431-8A09-FF0F8EFD7F5A}" type="pres">
      <dgm:prSet presAssocID="{6809FFEA-EF73-464F-B34C-6668C4BF1842}" presName="Name1" presStyleCnt="0"/>
      <dgm:spPr/>
    </dgm:pt>
    <dgm:pt modelId="{687BABB8-50D0-47D8-A328-F00581951A2E}" type="pres">
      <dgm:prSet presAssocID="{6809FFEA-EF73-464F-B34C-6668C4BF1842}" presName="cycle" presStyleCnt="0"/>
      <dgm:spPr/>
    </dgm:pt>
    <dgm:pt modelId="{55A0F098-55C7-4DF9-8308-B06803B1CD98}" type="pres">
      <dgm:prSet presAssocID="{6809FFEA-EF73-464F-B34C-6668C4BF1842}" presName="srcNode" presStyleLbl="node1" presStyleIdx="0" presStyleCnt="4"/>
      <dgm:spPr/>
    </dgm:pt>
    <dgm:pt modelId="{661D8011-FD1F-4B04-A1F1-97AC62796A1D}" type="pres">
      <dgm:prSet presAssocID="{6809FFEA-EF73-464F-B34C-6668C4BF1842}" presName="conn" presStyleLbl="parChTrans1D2" presStyleIdx="0" presStyleCnt="1"/>
      <dgm:spPr/>
    </dgm:pt>
    <dgm:pt modelId="{9E19E6FE-4FA5-45EC-81EA-0C634BB6A566}" type="pres">
      <dgm:prSet presAssocID="{6809FFEA-EF73-464F-B34C-6668C4BF1842}" presName="extraNode" presStyleLbl="node1" presStyleIdx="0" presStyleCnt="4"/>
      <dgm:spPr/>
    </dgm:pt>
    <dgm:pt modelId="{A85A367C-EF59-4EE0-9ABD-ED2588F8407E}" type="pres">
      <dgm:prSet presAssocID="{6809FFEA-EF73-464F-B34C-6668C4BF1842}" presName="dstNode" presStyleLbl="node1" presStyleIdx="0" presStyleCnt="4"/>
      <dgm:spPr/>
    </dgm:pt>
    <dgm:pt modelId="{E8A4C059-D5E7-4B17-A0F0-563DE485A2B5}" type="pres">
      <dgm:prSet presAssocID="{5AD415C0-4A60-4641-A333-DF6BB620E948}" presName="text_1" presStyleLbl="node1" presStyleIdx="0" presStyleCnt="4">
        <dgm:presLayoutVars>
          <dgm:bulletEnabled val="1"/>
        </dgm:presLayoutVars>
      </dgm:prSet>
      <dgm:spPr/>
    </dgm:pt>
    <dgm:pt modelId="{053A2BA1-7CA3-4471-A9C2-5F9671A2B1AD}" type="pres">
      <dgm:prSet presAssocID="{5AD415C0-4A60-4641-A333-DF6BB620E948}" presName="accent_1" presStyleCnt="0"/>
      <dgm:spPr/>
    </dgm:pt>
    <dgm:pt modelId="{D658416C-F521-456D-85D9-4EC836A639F5}" type="pres">
      <dgm:prSet presAssocID="{5AD415C0-4A60-4641-A333-DF6BB620E948}" presName="accentRepeatNode" presStyleLbl="solidFgAcc1" presStyleIdx="0" presStyleCnt="4"/>
      <dgm:spPr>
        <a:xfrm>
          <a:off x="62637" y="15999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CEE95C4-4723-4BA1-A2AF-2BFF3DF73B1C}" type="pres">
      <dgm:prSet presAssocID="{FEED5719-9187-4709-8FE1-7299209EE116}" presName="text_2" presStyleLbl="node1" presStyleIdx="1" presStyleCnt="4">
        <dgm:presLayoutVars>
          <dgm:bulletEnabled val="1"/>
        </dgm:presLayoutVars>
      </dgm:prSet>
      <dgm:spPr/>
    </dgm:pt>
    <dgm:pt modelId="{7FCE6FDA-F400-4571-BDC2-E3A9186C4B0B}" type="pres">
      <dgm:prSet presAssocID="{FEED5719-9187-4709-8FE1-7299209EE116}" presName="accent_2" presStyleCnt="0"/>
      <dgm:spPr/>
    </dgm:pt>
    <dgm:pt modelId="{AACA613F-D990-470D-AE29-E373201241C8}" type="pres">
      <dgm:prSet presAssocID="{FEED5719-9187-4709-8FE1-7299209EE116}" presName="accentRepeatNode" presStyleLbl="solidFgAcc1" presStyleIdx="1" presStyleCnt="4"/>
      <dgm:spPr>
        <a:xfrm>
          <a:off x="448783" y="79997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</a:ln>
        <a:effectLst/>
      </dgm:spPr>
    </dgm:pt>
    <dgm:pt modelId="{F6D5F47F-1D6B-4D30-AF30-B90B56BB5AA1}" type="pres">
      <dgm:prSet presAssocID="{C84B2D92-C1A1-4456-911C-D13888EFE9E9}" presName="text_3" presStyleLbl="node1" presStyleIdx="2" presStyleCnt="4">
        <dgm:presLayoutVars>
          <dgm:bulletEnabled val="1"/>
        </dgm:presLayoutVars>
      </dgm:prSet>
      <dgm:spPr/>
    </dgm:pt>
    <dgm:pt modelId="{02FEEDA0-76E6-4263-BB5E-51AA4053D373}" type="pres">
      <dgm:prSet presAssocID="{C84B2D92-C1A1-4456-911C-D13888EFE9E9}" presName="accent_3" presStyleCnt="0"/>
      <dgm:spPr/>
    </dgm:pt>
    <dgm:pt modelId="{FF44AC30-79E7-47CE-BE98-C0E485936E1E}" type="pres">
      <dgm:prSet presAssocID="{C84B2D92-C1A1-4456-911C-D13888EFE9E9}" presName="accentRepeatNode" presStyleLbl="solidFgAcc1" presStyleIdx="2" presStyleCnt="4"/>
      <dgm:spPr>
        <a:xfrm>
          <a:off x="660390" y="1439486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</a:ln>
        <a:effectLst/>
      </dgm:spPr>
    </dgm:pt>
    <dgm:pt modelId="{DCE7A652-79FC-4C17-880F-7D81CCE74B0D}" type="pres">
      <dgm:prSet presAssocID="{0B393869-93D4-407C-BED6-5E46156BE83B}" presName="text_4" presStyleLbl="node1" presStyleIdx="3" presStyleCnt="4">
        <dgm:presLayoutVars>
          <dgm:bulletEnabled val="1"/>
        </dgm:presLayoutVars>
      </dgm:prSet>
      <dgm:spPr/>
    </dgm:pt>
    <dgm:pt modelId="{4EC37C21-D590-4006-AB8C-69A6CDC197FC}" type="pres">
      <dgm:prSet presAssocID="{0B393869-93D4-407C-BED6-5E46156BE83B}" presName="accent_4" presStyleCnt="0"/>
      <dgm:spPr/>
    </dgm:pt>
    <dgm:pt modelId="{C4752E6B-DBC8-4D54-B83F-987687963AF3}" type="pres">
      <dgm:prSet presAssocID="{0B393869-93D4-407C-BED6-5E46156BE83B}" presName="accentRepeatNode" presStyleLbl="solidFgAcc1" presStyleIdx="3" presStyleCnt="4"/>
      <dgm:spPr>
        <a:xfrm>
          <a:off x="727954" y="2079467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</a:ln>
        <a:effectLst/>
      </dgm:spPr>
    </dgm:pt>
  </dgm:ptLst>
  <dgm:cxnLst>
    <dgm:cxn modelId="{CFC36732-2E05-4F4C-BD2F-C4D026C5EE8D}" srcId="{6809FFEA-EF73-464F-B34C-6668C4BF1842}" destId="{5AD415C0-4A60-4641-A333-DF6BB620E948}" srcOrd="0" destOrd="0" parTransId="{AA57EF48-2CA0-4DD1-B0CD-0D2E135BD41B}" sibTransId="{D04EF026-9142-45AB-AE9E-932B7D9398CA}"/>
    <dgm:cxn modelId="{5E0D544A-D740-4330-A662-DB4112945D0C}" type="presOf" srcId="{5AD415C0-4A60-4641-A333-DF6BB620E948}" destId="{E8A4C059-D5E7-4B17-A0F0-563DE485A2B5}" srcOrd="0" destOrd="0" presId="urn:microsoft.com/office/officeart/2008/layout/VerticalCurvedList"/>
    <dgm:cxn modelId="{4505926D-F7A8-461C-B771-8C5562329E31}" type="presOf" srcId="{D04EF026-9142-45AB-AE9E-932B7D9398CA}" destId="{661D8011-FD1F-4B04-A1F1-97AC62796A1D}" srcOrd="0" destOrd="0" presId="urn:microsoft.com/office/officeart/2008/layout/VerticalCurvedList"/>
    <dgm:cxn modelId="{1C70814E-CB55-482D-823C-074E43F68916}" srcId="{6809FFEA-EF73-464F-B34C-6668C4BF1842}" destId="{C84B2D92-C1A1-4456-911C-D13888EFE9E9}" srcOrd="2" destOrd="0" parTransId="{D0A4F9B7-79E9-4BA0-BC85-E98A4DCD5575}" sibTransId="{EEDF0254-3B0D-4A5A-BA45-E16F31B16A55}"/>
    <dgm:cxn modelId="{8FEA2855-D8E3-4611-856F-B4747CA33CFA}" srcId="{6809FFEA-EF73-464F-B34C-6668C4BF1842}" destId="{FEED5719-9187-4709-8FE1-7299209EE116}" srcOrd="1" destOrd="0" parTransId="{2DABD7D6-6D0D-4344-9FAB-6441645162B0}" sibTransId="{2D7A599F-74D3-44FE-BDAF-8AD7F387828B}"/>
    <dgm:cxn modelId="{4BDD37A5-6C23-4841-9E91-94344C03183F}" type="presOf" srcId="{C84B2D92-C1A1-4456-911C-D13888EFE9E9}" destId="{F6D5F47F-1D6B-4D30-AF30-B90B56BB5AA1}" srcOrd="0" destOrd="0" presId="urn:microsoft.com/office/officeart/2008/layout/VerticalCurvedList"/>
    <dgm:cxn modelId="{B0A0B8B0-9FFA-4942-BCF5-31DD356A8507}" srcId="{6809FFEA-EF73-464F-B34C-6668C4BF1842}" destId="{0B393869-93D4-407C-BED6-5E46156BE83B}" srcOrd="3" destOrd="0" parTransId="{709D5A36-3F45-455C-AEDA-A7D3EB5BE83C}" sibTransId="{4BE5E655-8850-4BD3-B02C-45602827A8D6}"/>
    <dgm:cxn modelId="{9123B9B7-8399-4048-BCFF-0A284794CE47}" type="presOf" srcId="{6809FFEA-EF73-464F-B34C-6668C4BF1842}" destId="{F55B3BC3-D599-4897-822E-545BBB0B633F}" srcOrd="0" destOrd="0" presId="urn:microsoft.com/office/officeart/2008/layout/VerticalCurvedList"/>
    <dgm:cxn modelId="{9AECF7C2-7B68-408B-80D8-0E7BD9D8DDA4}" type="presOf" srcId="{0B393869-93D4-407C-BED6-5E46156BE83B}" destId="{DCE7A652-79FC-4C17-880F-7D81CCE74B0D}" srcOrd="0" destOrd="0" presId="urn:microsoft.com/office/officeart/2008/layout/VerticalCurvedList"/>
    <dgm:cxn modelId="{408F71FA-680A-444D-B741-741B1539465E}" type="presOf" srcId="{FEED5719-9187-4709-8FE1-7299209EE116}" destId="{DCEE95C4-4723-4BA1-A2AF-2BFF3DF73B1C}" srcOrd="0" destOrd="0" presId="urn:microsoft.com/office/officeart/2008/layout/VerticalCurvedList"/>
    <dgm:cxn modelId="{8B989978-0AD8-4DDE-AE07-A014464BCBED}" type="presParOf" srcId="{F55B3BC3-D599-4897-822E-545BBB0B633F}" destId="{7C32FD9F-3BE5-4431-8A09-FF0F8EFD7F5A}" srcOrd="0" destOrd="0" presId="urn:microsoft.com/office/officeart/2008/layout/VerticalCurvedList"/>
    <dgm:cxn modelId="{9D6745BF-DC50-4CC6-9FA5-74E455553C40}" type="presParOf" srcId="{7C32FD9F-3BE5-4431-8A09-FF0F8EFD7F5A}" destId="{687BABB8-50D0-47D8-A328-F00581951A2E}" srcOrd="0" destOrd="0" presId="urn:microsoft.com/office/officeart/2008/layout/VerticalCurvedList"/>
    <dgm:cxn modelId="{0750895B-FC62-4257-B0BF-753C48153476}" type="presParOf" srcId="{687BABB8-50D0-47D8-A328-F00581951A2E}" destId="{55A0F098-55C7-4DF9-8308-B06803B1CD98}" srcOrd="0" destOrd="0" presId="urn:microsoft.com/office/officeart/2008/layout/VerticalCurvedList"/>
    <dgm:cxn modelId="{932A06DD-B9E9-4DD9-AA32-D74EEF7784ED}" type="presParOf" srcId="{687BABB8-50D0-47D8-A328-F00581951A2E}" destId="{661D8011-FD1F-4B04-A1F1-97AC62796A1D}" srcOrd="1" destOrd="0" presId="urn:microsoft.com/office/officeart/2008/layout/VerticalCurvedList"/>
    <dgm:cxn modelId="{85E54B09-FB4C-464B-A3AA-6B4B66607EBF}" type="presParOf" srcId="{687BABB8-50D0-47D8-A328-F00581951A2E}" destId="{9E19E6FE-4FA5-45EC-81EA-0C634BB6A566}" srcOrd="2" destOrd="0" presId="urn:microsoft.com/office/officeart/2008/layout/VerticalCurvedList"/>
    <dgm:cxn modelId="{D83ECA48-5079-4E9C-8BB9-0DCB26FAE592}" type="presParOf" srcId="{687BABB8-50D0-47D8-A328-F00581951A2E}" destId="{A85A367C-EF59-4EE0-9ABD-ED2588F8407E}" srcOrd="3" destOrd="0" presId="urn:microsoft.com/office/officeart/2008/layout/VerticalCurvedList"/>
    <dgm:cxn modelId="{8612BF2F-2FE1-42F1-BD39-54B4139852CD}" type="presParOf" srcId="{7C32FD9F-3BE5-4431-8A09-FF0F8EFD7F5A}" destId="{E8A4C059-D5E7-4B17-A0F0-563DE485A2B5}" srcOrd="1" destOrd="0" presId="urn:microsoft.com/office/officeart/2008/layout/VerticalCurvedList"/>
    <dgm:cxn modelId="{D4584BFE-EDF7-4EED-9704-7F6FCAB62818}" type="presParOf" srcId="{7C32FD9F-3BE5-4431-8A09-FF0F8EFD7F5A}" destId="{053A2BA1-7CA3-4471-A9C2-5F9671A2B1AD}" srcOrd="2" destOrd="0" presId="urn:microsoft.com/office/officeart/2008/layout/VerticalCurvedList"/>
    <dgm:cxn modelId="{D15FA7C9-1761-4740-A7EF-51F7217EA3D2}" type="presParOf" srcId="{053A2BA1-7CA3-4471-A9C2-5F9671A2B1AD}" destId="{D658416C-F521-456D-85D9-4EC836A639F5}" srcOrd="0" destOrd="0" presId="urn:microsoft.com/office/officeart/2008/layout/VerticalCurvedList"/>
    <dgm:cxn modelId="{14AACC74-B656-4114-98D5-D9B9D29ECC5C}" type="presParOf" srcId="{7C32FD9F-3BE5-4431-8A09-FF0F8EFD7F5A}" destId="{DCEE95C4-4723-4BA1-A2AF-2BFF3DF73B1C}" srcOrd="3" destOrd="0" presId="urn:microsoft.com/office/officeart/2008/layout/VerticalCurvedList"/>
    <dgm:cxn modelId="{B8F0E1AE-5419-4CAA-B904-DC4AC0BC6EA5}" type="presParOf" srcId="{7C32FD9F-3BE5-4431-8A09-FF0F8EFD7F5A}" destId="{7FCE6FDA-F400-4571-BDC2-E3A9186C4B0B}" srcOrd="4" destOrd="0" presId="urn:microsoft.com/office/officeart/2008/layout/VerticalCurvedList"/>
    <dgm:cxn modelId="{330C1B03-709B-47D2-830E-3C75DD0590A0}" type="presParOf" srcId="{7FCE6FDA-F400-4571-BDC2-E3A9186C4B0B}" destId="{AACA613F-D990-470D-AE29-E373201241C8}" srcOrd="0" destOrd="0" presId="urn:microsoft.com/office/officeart/2008/layout/VerticalCurvedList"/>
    <dgm:cxn modelId="{785FF8E9-EE1B-4EAA-BFB9-F7F3B83474EE}" type="presParOf" srcId="{7C32FD9F-3BE5-4431-8A09-FF0F8EFD7F5A}" destId="{F6D5F47F-1D6B-4D30-AF30-B90B56BB5AA1}" srcOrd="5" destOrd="0" presId="urn:microsoft.com/office/officeart/2008/layout/VerticalCurvedList"/>
    <dgm:cxn modelId="{D0072D4D-E0E8-46D9-A5A5-1102725FEF5D}" type="presParOf" srcId="{7C32FD9F-3BE5-4431-8A09-FF0F8EFD7F5A}" destId="{02FEEDA0-76E6-4263-BB5E-51AA4053D373}" srcOrd="6" destOrd="0" presId="urn:microsoft.com/office/officeart/2008/layout/VerticalCurvedList"/>
    <dgm:cxn modelId="{4CCD4347-6FCB-4421-B103-DD04CD5BF913}" type="presParOf" srcId="{02FEEDA0-76E6-4263-BB5E-51AA4053D373}" destId="{FF44AC30-79E7-47CE-BE98-C0E485936E1E}" srcOrd="0" destOrd="0" presId="urn:microsoft.com/office/officeart/2008/layout/VerticalCurvedList"/>
    <dgm:cxn modelId="{5FD144A0-4F56-4271-8B9C-5D6792391813}" type="presParOf" srcId="{7C32FD9F-3BE5-4431-8A09-FF0F8EFD7F5A}" destId="{DCE7A652-79FC-4C17-880F-7D81CCE74B0D}" srcOrd="7" destOrd="0" presId="urn:microsoft.com/office/officeart/2008/layout/VerticalCurvedList"/>
    <dgm:cxn modelId="{D5D5C8F3-21F4-4C76-8ABA-6CEB2AC41876}" type="presParOf" srcId="{7C32FD9F-3BE5-4431-8A09-FF0F8EFD7F5A}" destId="{4EC37C21-D590-4006-AB8C-69A6CDC197FC}" srcOrd="8" destOrd="0" presId="urn:microsoft.com/office/officeart/2008/layout/VerticalCurvedList"/>
    <dgm:cxn modelId="{0E8102B3-9157-40A5-BBE7-76E6AB8AA177}" type="presParOf" srcId="{4EC37C21-D590-4006-AB8C-69A6CDC197FC}" destId="{C4752E6B-DBC8-4D54-B83F-987687963AF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D8011-FD1F-4B04-A1F1-97AC62796A1D}">
      <dsp:nvSpPr>
        <dsp:cNvPr id="0" name=""/>
        <dsp:cNvSpPr/>
      </dsp:nvSpPr>
      <dsp:spPr>
        <a:xfrm>
          <a:off x="-5304774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4C059-D5E7-4B17-A0F0-563DE485A2B5}">
      <dsp:nvSpPr>
        <dsp:cNvPr id="0" name=""/>
        <dsp:cNvSpPr/>
      </dsp:nvSpPr>
      <dsp:spPr>
        <a:xfrm>
          <a:off x="529833" y="360716"/>
          <a:ext cx="4440866" cy="721807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sp:txBody>
      <dsp:txXfrm>
        <a:off x="529833" y="360716"/>
        <a:ext cx="4440866" cy="721807"/>
      </dsp:txXfrm>
    </dsp:sp>
    <dsp:sp modelId="{D658416C-F521-456D-85D9-4EC836A639F5}">
      <dsp:nvSpPr>
        <dsp:cNvPr id="0" name=""/>
        <dsp:cNvSpPr/>
      </dsp:nvSpPr>
      <dsp:spPr>
        <a:xfrm>
          <a:off x="78703" y="270490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E95C4-4723-4BA1-A2AF-2BFF3DF73B1C}">
      <dsp:nvSpPr>
        <dsp:cNvPr id="0" name=""/>
        <dsp:cNvSpPr/>
      </dsp:nvSpPr>
      <dsp:spPr>
        <a:xfrm>
          <a:off x="943662" y="1443615"/>
          <a:ext cx="4027037" cy="721807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sp:txBody>
      <dsp:txXfrm>
        <a:off x="943662" y="1443615"/>
        <a:ext cx="4027037" cy="721807"/>
      </dsp:txXfrm>
    </dsp:sp>
    <dsp:sp modelId="{AACA613F-D990-470D-AE29-E373201241C8}">
      <dsp:nvSpPr>
        <dsp:cNvPr id="0" name=""/>
        <dsp:cNvSpPr/>
      </dsp:nvSpPr>
      <dsp:spPr>
        <a:xfrm>
          <a:off x="492532" y="13533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5F47F-1D6B-4D30-AF30-B90B56BB5AA1}">
      <dsp:nvSpPr>
        <dsp:cNvPr id="0" name=""/>
        <dsp:cNvSpPr/>
      </dsp:nvSpPr>
      <dsp:spPr>
        <a:xfrm>
          <a:off x="943662" y="2526515"/>
          <a:ext cx="4027037" cy="721807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sp:txBody>
      <dsp:txXfrm>
        <a:off x="943662" y="2526515"/>
        <a:ext cx="4027037" cy="721807"/>
      </dsp:txXfrm>
    </dsp:sp>
    <dsp:sp modelId="{FF44AC30-79E7-47CE-BE98-C0E485936E1E}">
      <dsp:nvSpPr>
        <dsp:cNvPr id="0" name=""/>
        <dsp:cNvSpPr/>
      </dsp:nvSpPr>
      <dsp:spPr>
        <a:xfrm>
          <a:off x="492532" y="24362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7A652-79FC-4C17-880F-7D81CCE74B0D}">
      <dsp:nvSpPr>
        <dsp:cNvPr id="0" name=""/>
        <dsp:cNvSpPr/>
      </dsp:nvSpPr>
      <dsp:spPr>
        <a:xfrm>
          <a:off x="529833" y="3609414"/>
          <a:ext cx="4440866" cy="721807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sp:txBody>
      <dsp:txXfrm>
        <a:off x="529833" y="3609414"/>
        <a:ext cx="4440866" cy="721807"/>
      </dsp:txXfrm>
    </dsp:sp>
    <dsp:sp modelId="{C4752E6B-DBC8-4D54-B83F-987687963AF3}">
      <dsp:nvSpPr>
        <dsp:cNvPr id="0" name=""/>
        <dsp:cNvSpPr/>
      </dsp:nvSpPr>
      <dsp:spPr>
        <a:xfrm>
          <a:off x="78703" y="3519188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43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SA#101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Taipei, September 11 – 15,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SP-23xxxx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2867487"/>
            <a:ext cx="11336784" cy="781236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Public Safety Priority Work for Release 19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4723" y="4030170"/>
            <a:ext cx="7886700" cy="9413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FirstNet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A4E08A85-5C59-4296-972F-D3092BB8D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5346700"/>
            <a:ext cx="106130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Arial" panose="020B0604020202020204" pitchFamily="34" charset="0"/>
              </a:rPr>
              <a:t>Supporting Companies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FirstNet, AT&amp;T</a:t>
            </a:r>
            <a:endParaRPr lang="en-US" altLang="en-US" sz="1200" dirty="0"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Public Safety Needs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DD20F97-E812-4855-A177-E9BCD730E8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993069"/>
              </p:ext>
            </p:extLst>
          </p:nvPr>
        </p:nvGraphicFramePr>
        <p:xfrm>
          <a:off x="450597" y="1690688"/>
          <a:ext cx="5035804" cy="4691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Arrow: Left 1">
            <a:extLst>
              <a:ext uri="{FF2B5EF4-FFF2-40B4-BE49-F238E27FC236}">
                <a16:creationId xmlns:a16="http://schemas.microsoft.com/office/drawing/2014/main" id="{A93883BD-7BD2-4AD1-A3C9-9CC9C27AB2C8}"/>
              </a:ext>
            </a:extLst>
          </p:cNvPr>
          <p:cNvSpPr/>
          <p:nvPr/>
        </p:nvSpPr>
        <p:spPr>
          <a:xfrm>
            <a:off x="5486401" y="2243137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A7740-FD92-4051-A3E5-E1A454598655}"/>
              </a:ext>
            </a:extLst>
          </p:cNvPr>
          <p:cNvSpPr txBox="1"/>
          <p:nvPr/>
        </p:nvSpPr>
        <p:spPr>
          <a:xfrm>
            <a:off x="6327518" y="1876151"/>
            <a:ext cx="5251197" cy="95410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Coverage could be challenging in-buildings, under ground, in desolate areas, or due to lack of service during incidents. Public Safety needs all tools available to extend coverage on and off-network to save lives.</a:t>
            </a:r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E7001988-0965-437E-B584-9462273DE20B}"/>
              </a:ext>
            </a:extLst>
          </p:cNvPr>
          <p:cNvSpPr/>
          <p:nvPr/>
        </p:nvSpPr>
        <p:spPr>
          <a:xfrm>
            <a:off x="5460747" y="3308886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3B7943-0D74-48A2-A061-50F90D93193E}"/>
              </a:ext>
            </a:extLst>
          </p:cNvPr>
          <p:cNvSpPr txBox="1"/>
          <p:nvPr/>
        </p:nvSpPr>
        <p:spPr>
          <a:xfrm>
            <a:off x="6327517" y="3254976"/>
            <a:ext cx="5251197" cy="73866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During network congestion, it is important to provide the ability to manage network resources to provide priority support for public safety services/users.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6F98D1-C886-4C36-9B84-704790ED379D}"/>
              </a:ext>
            </a:extLst>
          </p:cNvPr>
          <p:cNvSpPr txBox="1"/>
          <p:nvPr/>
        </p:nvSpPr>
        <p:spPr>
          <a:xfrm>
            <a:off x="6327517" y="4170860"/>
            <a:ext cx="5251197" cy="73866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Enablers for supporting Location Services, Proximity Services, and Broadcast/Multicast, etc. are required to provide full functionality of MCS services.</a:t>
            </a:r>
          </a:p>
        </p:txBody>
      </p:sp>
      <p:sp>
        <p:nvSpPr>
          <p:cNvPr id="23" name="Arrow: Left 22">
            <a:extLst>
              <a:ext uri="{FF2B5EF4-FFF2-40B4-BE49-F238E27FC236}">
                <a16:creationId xmlns:a16="http://schemas.microsoft.com/office/drawing/2014/main" id="{24954B54-ACBC-4412-B87D-A583B78E5E7E}"/>
              </a:ext>
            </a:extLst>
          </p:cNvPr>
          <p:cNvSpPr/>
          <p:nvPr/>
        </p:nvSpPr>
        <p:spPr>
          <a:xfrm>
            <a:off x="5486401" y="4374635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720E46-63C5-43BE-9965-E0AB9C512998}"/>
              </a:ext>
            </a:extLst>
          </p:cNvPr>
          <p:cNvSpPr txBox="1"/>
          <p:nvPr/>
        </p:nvSpPr>
        <p:spPr>
          <a:xfrm>
            <a:off x="6327519" y="5366166"/>
            <a:ext cx="5251197" cy="52322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Mission Critical Services are crucial to provide Public Safety with the tools needed to complete their mission.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endParaRPr lang="en-US" sz="1400" dirty="0"/>
          </a:p>
        </p:txBody>
      </p:sp>
      <p:sp>
        <p:nvSpPr>
          <p:cNvPr id="25" name="Arrow: Left 24">
            <a:extLst>
              <a:ext uri="{FF2B5EF4-FFF2-40B4-BE49-F238E27FC236}">
                <a16:creationId xmlns:a16="http://schemas.microsoft.com/office/drawing/2014/main" id="{517ADAE1-C21E-49BB-8A0C-0E7D95D44B5E}"/>
              </a:ext>
            </a:extLst>
          </p:cNvPr>
          <p:cNvSpPr/>
          <p:nvPr/>
        </p:nvSpPr>
        <p:spPr>
          <a:xfrm>
            <a:off x="5460747" y="5445899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D9936-D10F-5238-D7DD-608235BFF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34717-A15B-C01F-015E-8FC1B7E8B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418" y="1825625"/>
            <a:ext cx="10963382" cy="4351338"/>
          </a:xfrm>
        </p:spPr>
        <p:txBody>
          <a:bodyPr/>
          <a:lstStyle/>
          <a:p>
            <a:r>
              <a:rPr lang="en-US" altLang="en-US" sz="2400" dirty="0"/>
              <a:t>Ensure the following proposed SA2 and SA6 work items are included in Release 19 scope:</a:t>
            </a:r>
          </a:p>
          <a:p>
            <a:pPr lvl="1">
              <a:buClr>
                <a:schemeClr val="tx1"/>
              </a:buClr>
            </a:pPr>
            <a:r>
              <a:rPr lang="en-US" altLang="en-US" sz="2000" dirty="0"/>
              <a:t>System Enhancement for Proximity-based Services in 5GS - Phase 3</a:t>
            </a:r>
            <a:endParaRPr lang="en-US" altLang="en-US" sz="2000" b="1" u="dbl" dirty="0">
              <a:solidFill>
                <a:srgbClr val="FF0000"/>
              </a:solidFill>
            </a:endParaRPr>
          </a:p>
          <a:p>
            <a:pPr lvl="2"/>
            <a:r>
              <a:rPr lang="en-US" altLang="en-US" sz="1800" dirty="0"/>
              <a:t>Including U2U and U2N multi-hop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Architecture Enhancements for Vehicle Mounted Relays (VMR) Phase 2</a:t>
            </a:r>
          </a:p>
          <a:p>
            <a:pPr lvl="2"/>
            <a:r>
              <a:rPr lang="en-US" sz="1800" dirty="0"/>
              <a:t>Including support for multi-hop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Integration of satellite components in the 5G architecture Phase III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Phase 3 for UAS, UAV and UAM</a:t>
            </a:r>
          </a:p>
          <a:p>
            <a:pPr lvl="1">
              <a:buClr>
                <a:schemeClr val="tx1"/>
              </a:buClr>
            </a:pPr>
            <a:r>
              <a:rPr lang="en-GB" sz="2000" dirty="0"/>
              <a:t>5GS XR enhancements</a:t>
            </a:r>
            <a:endParaRPr lang="en-US" sz="2000" dirty="0"/>
          </a:p>
          <a:p>
            <a:pPr lvl="1">
              <a:buClr>
                <a:schemeClr val="tx1"/>
              </a:buClr>
            </a:pPr>
            <a:r>
              <a:rPr lang="en-GB" sz="2000" dirty="0"/>
              <a:t>Integrated Sensing and Communication</a:t>
            </a:r>
          </a:p>
          <a:p>
            <a:pPr lvl="1">
              <a:buClr>
                <a:schemeClr val="tx1"/>
              </a:buClr>
            </a:pPr>
            <a:r>
              <a:rPr lang="en-GB" sz="2000" dirty="0"/>
              <a:t>Mission Critical Studies and Enhancements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Architecture enhancement of Ambient power-enabled Internet of Things</a:t>
            </a:r>
            <a:endParaRPr lang="en-GB" sz="2000" dirty="0"/>
          </a:p>
          <a:p>
            <a:pPr lvl="1">
              <a:buClr>
                <a:schemeClr val="tx1"/>
              </a:buClr>
            </a:pPr>
            <a:endParaRPr lang="en-US" dirty="0"/>
          </a:p>
          <a:p>
            <a:pPr lvl="1">
              <a:buClr>
                <a:schemeClr val="tx1"/>
              </a:buClr>
            </a:pPr>
            <a:endParaRPr lang="en-US" dirty="0"/>
          </a:p>
          <a:p>
            <a:pPr lvl="1"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868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251EB38695647AA95DFC0C66BDD8F" ma:contentTypeVersion="16" ma:contentTypeDescription="Create a new document." ma:contentTypeScope="" ma:versionID="28624f0dcbd0bc5d04742f6600c07390">
  <xsd:schema xmlns:xsd="http://www.w3.org/2001/XMLSchema" xmlns:xs="http://www.w3.org/2001/XMLSchema" xmlns:p="http://schemas.microsoft.com/office/2006/metadata/properties" xmlns:ns1="http://schemas.microsoft.com/sharepoint/v3" xmlns:ns3="de1b7dcd-7ff4-4398-895b-666a5e5447e7" xmlns:ns4="b172134d-0cfc-455e-be5a-953982aec9c8" targetNamespace="http://schemas.microsoft.com/office/2006/metadata/properties" ma:root="true" ma:fieldsID="2ebfad32f2b73a4dc9e97eb6560bf7d0" ns1:_="" ns3:_="" ns4:_="">
    <xsd:import namespace="http://schemas.microsoft.com/sharepoint/v3"/>
    <xsd:import namespace="de1b7dcd-7ff4-4398-895b-666a5e5447e7"/>
    <xsd:import namespace="b172134d-0cfc-455e-be5a-953982aec9c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1b7dcd-7ff4-4398-895b-666a5e5447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2134d-0cfc-455e-be5a-953982aec9c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de1b7dcd-7ff4-4398-895b-666a5e5447e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92B83E-D968-4574-98EC-DD1CC5A3B2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e1b7dcd-7ff4-4398-895b-666a5e5447e7"/>
    <ds:schemaRef ds:uri="b172134d-0cfc-455e-be5a-953982aec9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http://schemas.microsoft.com/office/infopath/2007/PartnerControls"/>
    <ds:schemaRef ds:uri="http://purl.org/dc/terms/"/>
    <ds:schemaRef ds:uri="b172134d-0cfc-455e-be5a-953982aec9c8"/>
    <ds:schemaRef ds:uri="de1b7dcd-7ff4-4398-895b-666a5e5447e7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5988</TotalTime>
  <Words>220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Public Safety Priority Work for Release 19</vt:lpstr>
      <vt:lpstr>Public Safety Needs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Mark Lipford</cp:lastModifiedBy>
  <cp:revision>609</cp:revision>
  <dcterms:created xsi:type="dcterms:W3CDTF">2010-02-05T13:52:04Z</dcterms:created>
  <dcterms:modified xsi:type="dcterms:W3CDTF">2023-09-05T12:57:23Z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0x01010006C251EB38695647AA95DFC0C66BDD8F</vt:lpwstr>
  </property>
</Properties>
</file>